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e3e0f6b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1e3e0f6b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e3e0f6b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e3e0f6b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1e3e0f6b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1e3e0f6b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1e3e0f6b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1e3e0f6b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1e3e0f6b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1e3e0f6b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1e3e0f6b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1e3e0f6b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Robot Presentation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Chris D, Marwan E, Mike M.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of Each Member: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61300" y="1540900"/>
            <a:ext cx="8621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 D: Owner of Github Repositories, Worked on Flowchart and Requirements Table.</a:t>
            </a:r>
            <a:endParaRPr sz="160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Marwan E: Worked on Staffing Plans and Test Tables</a:t>
            </a:r>
            <a:endParaRPr sz="160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Mike M: Worked on the Algorithms and Robot Videos.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Faced: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Finding perfect time for all group members to meet when no one else is using the room.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Robot tended to be inconsistent with movements.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Robot lost battery a few times.</a:t>
            </a:r>
            <a:endParaRPr sz="16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0" y="3773500"/>
            <a:ext cx="3856000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t="35145" r="76547" b="21004"/>
          <a:stretch/>
        </p:blipFill>
        <p:spPr>
          <a:xfrm>
            <a:off x="7434050" y="0"/>
            <a:ext cx="1709950" cy="16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about Software Engineering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software engineering process is extremely important!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Communication within the team is essential.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Takes a lot of trial and error.</a:t>
            </a:r>
            <a:endParaRPr sz="17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255" y="2891550"/>
            <a:ext cx="2336527" cy="203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Do Differently: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Schedule all of the sprints in advanced rather than schedule the next sprint after the prior one was finished.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Always have the robot charged before trying to use it.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5" y="3074650"/>
            <a:ext cx="2068850" cy="20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 r="76760"/>
          <a:stretch/>
        </p:blipFill>
        <p:spPr>
          <a:xfrm rot="5400000">
            <a:off x="6911650" y="2585075"/>
            <a:ext cx="1416701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Code for Sprint 3: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350" y="900600"/>
            <a:ext cx="3899300" cy="41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Robot For Sprint 3 - Agility:</a:t>
            </a:r>
            <a:endParaRPr/>
          </a:p>
        </p:txBody>
      </p:sp>
      <p:pic>
        <p:nvPicPr>
          <p:cNvPr id="2" name="Sprint 3 Agility Video Group 2">
            <a:hlinkClick r:id="" action="ppaction://media"/>
            <a:extLst>
              <a:ext uri="{FF2B5EF4-FFF2-40B4-BE49-F238E27FC236}">
                <a16:creationId xmlns:a16="http://schemas.microsoft.com/office/drawing/2014/main" id="{ED731C70-E068-1307-F3D3-321E50640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8602" y="945222"/>
            <a:ext cx="2266796" cy="4028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On-screen Show (16:9)</PresentationFormat>
  <Paragraphs>21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Lato</vt:lpstr>
      <vt:lpstr>Focus</vt:lpstr>
      <vt:lpstr>Group 2 Robot Presentation</vt:lpstr>
      <vt:lpstr>Roles of Each Member:</vt:lpstr>
      <vt:lpstr>Challenges Faced:</vt:lpstr>
      <vt:lpstr>Learned about Software Engineering</vt:lpstr>
      <vt:lpstr>What We Would Do Differently:</vt:lpstr>
      <vt:lpstr>Block Code for Sprint 3:</vt:lpstr>
      <vt:lpstr>Video of Robot For Sprint 3 - Agility: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Robot Presentation</dc:title>
  <cp:lastModifiedBy>mike montulet</cp:lastModifiedBy>
  <cp:revision>1</cp:revision>
  <dcterms:modified xsi:type="dcterms:W3CDTF">2023-12-05T00:43:19Z</dcterms:modified>
</cp:coreProperties>
</file>